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84" r:id="rId6"/>
    <p:sldId id="261" r:id="rId7"/>
    <p:sldId id="264" r:id="rId8"/>
    <p:sldId id="265" r:id="rId9"/>
    <p:sldId id="308" r:id="rId10"/>
    <p:sldId id="306" r:id="rId11"/>
    <p:sldId id="268" r:id="rId12"/>
    <p:sldId id="283" r:id="rId13"/>
    <p:sldId id="276" r:id="rId14"/>
    <p:sldId id="277" r:id="rId15"/>
    <p:sldId id="303" r:id="rId16"/>
    <p:sldId id="275" r:id="rId17"/>
    <p:sldId id="304" r:id="rId18"/>
    <p:sldId id="279" r:id="rId19"/>
    <p:sldId id="280" r:id="rId20"/>
    <p:sldId id="282" r:id="rId21"/>
    <p:sldId id="292" r:id="rId22"/>
    <p:sldId id="305" r:id="rId23"/>
    <p:sldId id="294" r:id="rId24"/>
    <p:sldId id="281" r:id="rId25"/>
    <p:sldId id="291" r:id="rId26"/>
    <p:sldId id="285" r:id="rId27"/>
    <p:sldId id="295" r:id="rId28"/>
    <p:sldId id="309" r:id="rId29"/>
    <p:sldId id="310" r:id="rId30"/>
    <p:sldId id="311" r:id="rId31"/>
    <p:sldId id="312" r:id="rId32"/>
    <p:sldId id="315" r:id="rId33"/>
    <p:sldId id="313" r:id="rId34"/>
    <p:sldId id="262" r:id="rId35"/>
    <p:sldId id="263" r:id="rId36"/>
    <p:sldId id="314" r:id="rId3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B4C"/>
    <a:srgbClr val="DFE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EE4CD-144C-49B9-A2F1-171C23B26039}" v="2" dt="2023-03-01T13:07:29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4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 Kevin" userId="5f0f42a9fc607627" providerId="LiveId" clId="{034EE4CD-144C-49B9-A2F1-171C23B26039}"/>
    <pc:docChg chg="addSld delSld modSld">
      <pc:chgData name="Jo Kevin" userId="5f0f42a9fc607627" providerId="LiveId" clId="{034EE4CD-144C-49B9-A2F1-171C23B26039}" dt="2023-03-01T13:07:29.544" v="3"/>
      <pc:docMkLst>
        <pc:docMk/>
      </pc:docMkLst>
      <pc:sldChg chg="add del">
        <pc:chgData name="Jo Kevin" userId="5f0f42a9fc607627" providerId="LiveId" clId="{034EE4CD-144C-49B9-A2F1-171C23B26039}" dt="2023-03-01T13:06:46.828" v="2" actId="47"/>
        <pc:sldMkLst>
          <pc:docMk/>
          <pc:sldMk cId="0" sldId="260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262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263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271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296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297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298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299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300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301"/>
        </pc:sldMkLst>
      </pc:sldChg>
      <pc:sldChg chg="del">
        <pc:chgData name="Jo Kevin" userId="5f0f42a9fc607627" providerId="LiveId" clId="{034EE4CD-144C-49B9-A2F1-171C23B26039}" dt="2023-03-01T13:03:21.421" v="0" actId="47"/>
        <pc:sldMkLst>
          <pc:docMk/>
          <pc:sldMk cId="0" sldId="302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09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10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11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12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13"/>
        </pc:sldMkLst>
      </pc:sldChg>
      <pc:sldChg chg="add">
        <pc:chgData name="Jo Kevin" userId="5f0f42a9fc607627" providerId="LiveId" clId="{034EE4CD-144C-49B9-A2F1-171C23B26039}" dt="2023-03-01T13:03:25.011" v="1"/>
        <pc:sldMkLst>
          <pc:docMk/>
          <pc:sldMk cId="0" sldId="314"/>
        </pc:sldMkLst>
      </pc:sldChg>
      <pc:sldChg chg="add">
        <pc:chgData name="Jo Kevin" userId="5f0f42a9fc607627" providerId="LiveId" clId="{034EE4CD-144C-49B9-A2F1-171C23B26039}" dt="2023-03-01T13:07:29.544" v="3"/>
        <pc:sldMkLst>
          <pc:docMk/>
          <pc:sldMk cId="0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06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36</Words>
  <Application>Microsoft Office PowerPoint</Application>
  <PresentationFormat>사용자 지정</PresentationFormat>
  <Paragraphs>36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 Kevin</cp:lastModifiedBy>
  <cp:revision>17</cp:revision>
  <dcterms:created xsi:type="dcterms:W3CDTF">2023-02-28T07:25:16Z</dcterms:created>
  <dcterms:modified xsi:type="dcterms:W3CDTF">2023-03-01T13:07:38Z</dcterms:modified>
</cp:coreProperties>
</file>